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3625" cy="30275213"/>
  <p:notesSz cx="20929600" cy="29819600"/>
  <p:defaultTextStyle>
    <a:defPPr>
      <a:defRPr lang="pt-BR"/>
    </a:defPPr>
    <a:lvl1pPr algn="l" defTabSz="2951252" rtl="0" fontAlgn="base">
      <a:spcBef>
        <a:spcPct val="0"/>
      </a:spcBef>
      <a:spcAft>
        <a:spcPct val="0"/>
      </a:spcAft>
      <a:defRPr sz="5814" kern="1200">
        <a:solidFill>
          <a:schemeClr val="tx1"/>
        </a:solidFill>
        <a:latin typeface="Arial" charset="0"/>
        <a:ea typeface="+mn-ea"/>
        <a:cs typeface="+mn-cs"/>
      </a:defRPr>
    </a:lvl1pPr>
    <a:lvl2pPr marL="1475626" indent="-1130395" algn="l" defTabSz="2951252" rtl="0" fontAlgn="base">
      <a:spcBef>
        <a:spcPct val="0"/>
      </a:spcBef>
      <a:spcAft>
        <a:spcPct val="0"/>
      </a:spcAft>
      <a:defRPr sz="5814" kern="1200">
        <a:solidFill>
          <a:schemeClr val="tx1"/>
        </a:solidFill>
        <a:latin typeface="Arial" charset="0"/>
        <a:ea typeface="+mn-ea"/>
        <a:cs typeface="+mn-cs"/>
      </a:defRPr>
    </a:lvl2pPr>
    <a:lvl3pPr marL="2951252" indent="-2260788" algn="l" defTabSz="2951252" rtl="0" fontAlgn="base">
      <a:spcBef>
        <a:spcPct val="0"/>
      </a:spcBef>
      <a:spcAft>
        <a:spcPct val="0"/>
      </a:spcAft>
      <a:defRPr sz="5814" kern="1200">
        <a:solidFill>
          <a:schemeClr val="tx1"/>
        </a:solidFill>
        <a:latin typeface="Arial" charset="0"/>
        <a:ea typeface="+mn-ea"/>
        <a:cs typeface="+mn-cs"/>
      </a:defRPr>
    </a:lvl3pPr>
    <a:lvl4pPr marL="4426878" indent="-3391183" algn="l" defTabSz="2951252" rtl="0" fontAlgn="base">
      <a:spcBef>
        <a:spcPct val="0"/>
      </a:spcBef>
      <a:spcAft>
        <a:spcPct val="0"/>
      </a:spcAft>
      <a:defRPr sz="5814" kern="1200">
        <a:solidFill>
          <a:schemeClr val="tx1"/>
        </a:solidFill>
        <a:latin typeface="Arial" charset="0"/>
        <a:ea typeface="+mn-ea"/>
        <a:cs typeface="+mn-cs"/>
      </a:defRPr>
    </a:lvl4pPr>
    <a:lvl5pPr marL="5902503" indent="-4521577" algn="l" defTabSz="2951252" rtl="0" fontAlgn="base">
      <a:spcBef>
        <a:spcPct val="0"/>
      </a:spcBef>
      <a:spcAft>
        <a:spcPct val="0"/>
      </a:spcAft>
      <a:defRPr sz="5814" kern="1200">
        <a:solidFill>
          <a:schemeClr val="tx1"/>
        </a:solidFill>
        <a:latin typeface="Arial" charset="0"/>
        <a:ea typeface="+mn-ea"/>
        <a:cs typeface="+mn-cs"/>
      </a:defRPr>
    </a:lvl5pPr>
    <a:lvl6pPr marL="1726159" algn="l" defTabSz="690463" rtl="0" eaLnBrk="1" latinLnBrk="0" hangingPunct="1">
      <a:defRPr sz="5814" kern="1200">
        <a:solidFill>
          <a:schemeClr val="tx1"/>
        </a:solidFill>
        <a:latin typeface="Arial" charset="0"/>
        <a:ea typeface="+mn-ea"/>
        <a:cs typeface="+mn-cs"/>
      </a:defRPr>
    </a:lvl6pPr>
    <a:lvl7pPr marL="2071390" algn="l" defTabSz="690463" rtl="0" eaLnBrk="1" latinLnBrk="0" hangingPunct="1">
      <a:defRPr sz="5814" kern="1200">
        <a:solidFill>
          <a:schemeClr val="tx1"/>
        </a:solidFill>
        <a:latin typeface="Arial" charset="0"/>
        <a:ea typeface="+mn-ea"/>
        <a:cs typeface="+mn-cs"/>
      </a:defRPr>
    </a:lvl7pPr>
    <a:lvl8pPr marL="2416622" algn="l" defTabSz="690463" rtl="0" eaLnBrk="1" latinLnBrk="0" hangingPunct="1">
      <a:defRPr sz="5814" kern="1200">
        <a:solidFill>
          <a:schemeClr val="tx1"/>
        </a:solidFill>
        <a:latin typeface="Arial" charset="0"/>
        <a:ea typeface="+mn-ea"/>
        <a:cs typeface="+mn-cs"/>
      </a:defRPr>
    </a:lvl8pPr>
    <a:lvl9pPr marL="2761854" algn="l" defTabSz="690463" rtl="0" eaLnBrk="1" latinLnBrk="0" hangingPunct="1">
      <a:defRPr sz="5814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9" d="100"/>
          <a:sy n="19" d="100"/>
        </p:scale>
        <p:origin x="3058" y="82"/>
      </p:cViewPr>
      <p:guideLst>
        <p:guide orient="horz" pos="9536"/>
        <p:guide pos="67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9069388" cy="149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89993" tIns="144996" rIns="289993" bIns="144996" numCol="1" anchor="t" anchorCtr="0" compatLnSpc="1">
            <a:prstTxWarp prst="textNoShape">
              <a:avLst/>
            </a:prstTxWarp>
          </a:bodyPr>
          <a:lstStyle>
            <a:lvl1pPr defTabSz="12395200">
              <a:defRPr sz="3800">
                <a:latin typeface="Calibri" pitchFamily="34" charset="0"/>
              </a:defRPr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 bwMode="auto">
          <a:xfrm>
            <a:off x="11855450" y="0"/>
            <a:ext cx="9069388" cy="149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89993" tIns="144996" rIns="289993" bIns="144996" numCol="1" anchor="t" anchorCtr="0" compatLnSpc="1">
            <a:prstTxWarp prst="textNoShape">
              <a:avLst/>
            </a:prstTxWarp>
          </a:bodyPr>
          <a:lstStyle>
            <a:lvl1pPr algn="r" defTabSz="12395200">
              <a:defRPr sz="3800">
                <a:latin typeface="Calibri" pitchFamily="34" charset="0"/>
              </a:defRPr>
            </a:lvl1pPr>
          </a:lstStyle>
          <a:p>
            <a:fld id="{C2650E7E-5D51-4A30-82C2-1EC0306A8C28}" type="datetimeFigureOut">
              <a:rPr lang="pt-BR"/>
              <a:pPr/>
              <a:t>2019-05-10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515100" y="2236788"/>
            <a:ext cx="7899400" cy="1118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 bwMode="auto">
          <a:xfrm>
            <a:off x="2092325" y="14163675"/>
            <a:ext cx="16744950" cy="134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89993" tIns="144996" rIns="289993" bIns="1449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 bwMode="auto">
          <a:xfrm>
            <a:off x="0" y="28324175"/>
            <a:ext cx="9069388" cy="149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89993" tIns="144996" rIns="289993" bIns="144996" numCol="1" anchor="b" anchorCtr="0" compatLnSpc="1">
            <a:prstTxWarp prst="textNoShape">
              <a:avLst/>
            </a:prstTxWarp>
          </a:bodyPr>
          <a:lstStyle>
            <a:lvl1pPr defTabSz="12395200">
              <a:defRPr sz="3800">
                <a:latin typeface="Calibri" pitchFamily="34" charset="0"/>
              </a:defRPr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 bwMode="auto">
          <a:xfrm>
            <a:off x="11855450" y="28324175"/>
            <a:ext cx="9069388" cy="149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89993" tIns="144996" rIns="289993" bIns="144996" numCol="1" anchor="b" anchorCtr="0" compatLnSpc="1">
            <a:prstTxWarp prst="textNoShape">
              <a:avLst/>
            </a:prstTxWarp>
          </a:bodyPr>
          <a:lstStyle>
            <a:lvl1pPr algn="r" defTabSz="12395200">
              <a:defRPr sz="3800">
                <a:latin typeface="Calibri" pitchFamily="34" charset="0"/>
              </a:defRPr>
            </a:lvl1pPr>
          </a:lstStyle>
          <a:p>
            <a:fld id="{342E9493-4CBD-4A86-817A-2D6332C6B7C5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861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906" kern="1200">
        <a:solidFill>
          <a:schemeClr val="tx1"/>
        </a:solidFill>
        <a:latin typeface="+mn-lt"/>
        <a:ea typeface="+mn-ea"/>
        <a:cs typeface="+mn-cs"/>
      </a:defRPr>
    </a:lvl1pPr>
    <a:lvl2pPr marL="345232" algn="l" rtl="0" fontAlgn="base">
      <a:spcBef>
        <a:spcPct val="30000"/>
      </a:spcBef>
      <a:spcAft>
        <a:spcPct val="0"/>
      </a:spcAft>
      <a:defRPr sz="906" kern="1200">
        <a:solidFill>
          <a:schemeClr val="tx1"/>
        </a:solidFill>
        <a:latin typeface="+mn-lt"/>
        <a:ea typeface="+mn-ea"/>
        <a:cs typeface="+mn-cs"/>
      </a:defRPr>
    </a:lvl2pPr>
    <a:lvl3pPr marL="690463" algn="l" rtl="0" fontAlgn="base">
      <a:spcBef>
        <a:spcPct val="30000"/>
      </a:spcBef>
      <a:spcAft>
        <a:spcPct val="0"/>
      </a:spcAft>
      <a:defRPr sz="906" kern="1200">
        <a:solidFill>
          <a:schemeClr val="tx1"/>
        </a:solidFill>
        <a:latin typeface="+mn-lt"/>
        <a:ea typeface="+mn-ea"/>
        <a:cs typeface="+mn-cs"/>
      </a:defRPr>
    </a:lvl3pPr>
    <a:lvl4pPr marL="1035695" algn="l" rtl="0" fontAlgn="base">
      <a:spcBef>
        <a:spcPct val="30000"/>
      </a:spcBef>
      <a:spcAft>
        <a:spcPct val="0"/>
      </a:spcAft>
      <a:defRPr sz="906" kern="1200">
        <a:solidFill>
          <a:schemeClr val="tx1"/>
        </a:solidFill>
        <a:latin typeface="+mn-lt"/>
        <a:ea typeface="+mn-ea"/>
        <a:cs typeface="+mn-cs"/>
      </a:defRPr>
    </a:lvl4pPr>
    <a:lvl5pPr marL="1380927" algn="l" rtl="0" fontAlgn="base">
      <a:spcBef>
        <a:spcPct val="30000"/>
      </a:spcBef>
      <a:spcAft>
        <a:spcPct val="0"/>
      </a:spcAft>
      <a:defRPr sz="906" kern="1200">
        <a:solidFill>
          <a:schemeClr val="tx1"/>
        </a:solidFill>
        <a:latin typeface="+mn-lt"/>
        <a:ea typeface="+mn-ea"/>
        <a:cs typeface="+mn-cs"/>
      </a:defRPr>
    </a:lvl5pPr>
    <a:lvl6pPr marL="1726159" algn="l" defTabSz="690463" rtl="0" eaLnBrk="1" latinLnBrk="0" hangingPunct="1">
      <a:defRPr sz="906" kern="1200">
        <a:solidFill>
          <a:schemeClr val="tx1"/>
        </a:solidFill>
        <a:latin typeface="+mn-lt"/>
        <a:ea typeface="+mn-ea"/>
        <a:cs typeface="+mn-cs"/>
      </a:defRPr>
    </a:lvl6pPr>
    <a:lvl7pPr marL="2071390" algn="l" defTabSz="690463" rtl="0" eaLnBrk="1" latinLnBrk="0" hangingPunct="1">
      <a:defRPr sz="906" kern="1200">
        <a:solidFill>
          <a:schemeClr val="tx1"/>
        </a:solidFill>
        <a:latin typeface="+mn-lt"/>
        <a:ea typeface="+mn-ea"/>
        <a:cs typeface="+mn-cs"/>
      </a:defRPr>
    </a:lvl7pPr>
    <a:lvl8pPr marL="2416622" algn="l" defTabSz="690463" rtl="0" eaLnBrk="1" latinLnBrk="0" hangingPunct="1">
      <a:defRPr sz="906" kern="1200">
        <a:solidFill>
          <a:schemeClr val="tx1"/>
        </a:solidFill>
        <a:latin typeface="+mn-lt"/>
        <a:ea typeface="+mn-ea"/>
        <a:cs typeface="+mn-cs"/>
      </a:defRPr>
    </a:lvl8pPr>
    <a:lvl9pPr marL="2761854" algn="l" defTabSz="690463" rtl="0" eaLnBrk="1" latinLnBrk="0" hangingPunct="1">
      <a:defRPr sz="9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6515100" y="2236788"/>
            <a:ext cx="7899400" cy="111823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15363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326B4F-E83F-468A-AB78-99A7832A9D0F}" type="slidenum">
              <a:rPr lang="pt-BR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3772" y="9404941"/>
            <a:ext cx="18176082" cy="6489548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07544" y="17155954"/>
            <a:ext cx="14968538" cy="77369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89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579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8693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159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448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738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028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318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B02D9-54FA-421B-872C-206E557527B2}" type="datetimeFigureOut">
              <a:rPr lang="pt-BR"/>
              <a:pPr>
                <a:defRPr/>
              </a:pPr>
              <a:t>2019-05-10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6D80B-CB16-4BC6-9797-F4DE9EFD2DC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6ADE4-CE28-424C-80C2-88A7AC72DC15}" type="datetimeFigureOut">
              <a:rPr lang="pt-BR"/>
              <a:pPr>
                <a:defRPr/>
              </a:pPr>
              <a:t>2019-05-10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C79F1-905A-4C50-A45F-B630F3ADBF5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5503129" y="1212414"/>
            <a:ext cx="4811315" cy="2583204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069182" y="1212414"/>
            <a:ext cx="14077553" cy="2583204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643E9-82C9-4149-927D-FD21E15E88A1}" type="datetimeFigureOut">
              <a:rPr lang="pt-BR"/>
              <a:pPr>
                <a:defRPr/>
              </a:pPr>
              <a:t>2019-05-10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BA9A3-5E34-495A-9A0F-CC94EF79CE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9A2B4-61BA-45FE-A28E-4BCA4AB8EB5C}" type="datetimeFigureOut">
              <a:rPr lang="pt-BR"/>
              <a:pPr>
                <a:defRPr/>
              </a:pPr>
              <a:t>2019-05-10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39C43-4AED-4593-B505-0346E11521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9159" y="19454630"/>
            <a:ext cx="18176082" cy="6012994"/>
          </a:xfrm>
        </p:spPr>
        <p:txBody>
          <a:bodyPr anchor="t"/>
          <a:lstStyle>
            <a:lvl1pPr algn="l">
              <a:defRPr sz="11284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89159" y="12831929"/>
            <a:ext cx="18176082" cy="6622701"/>
          </a:xfrm>
        </p:spPr>
        <p:txBody>
          <a:bodyPr anchor="b"/>
          <a:lstStyle>
            <a:lvl1pPr marL="0" indent="0">
              <a:buNone/>
              <a:defRPr sz="5675">
                <a:solidFill>
                  <a:schemeClr val="tx1">
                    <a:tint val="75000"/>
                  </a:schemeClr>
                </a:solidFill>
              </a:defRPr>
            </a:lvl1pPr>
            <a:lvl2pPr marL="1289794" indent="0">
              <a:buNone/>
              <a:defRPr sz="5081">
                <a:solidFill>
                  <a:schemeClr val="tx1">
                    <a:tint val="75000"/>
                  </a:schemeClr>
                </a:solidFill>
              </a:defRPr>
            </a:lvl2pPr>
            <a:lvl3pPr marL="2579589" indent="0">
              <a:buNone/>
              <a:defRPr sz="4487">
                <a:solidFill>
                  <a:schemeClr val="tx1">
                    <a:tint val="75000"/>
                  </a:schemeClr>
                </a:solidFill>
              </a:defRPr>
            </a:lvl3pPr>
            <a:lvl4pPr marL="3869383" indent="0">
              <a:buNone/>
              <a:defRPr sz="3959">
                <a:solidFill>
                  <a:schemeClr val="tx1">
                    <a:tint val="75000"/>
                  </a:schemeClr>
                </a:solidFill>
              </a:defRPr>
            </a:lvl4pPr>
            <a:lvl5pPr marL="5159177" indent="0">
              <a:buNone/>
              <a:defRPr sz="3959">
                <a:solidFill>
                  <a:schemeClr val="tx1">
                    <a:tint val="75000"/>
                  </a:schemeClr>
                </a:solidFill>
              </a:defRPr>
            </a:lvl5pPr>
            <a:lvl6pPr marL="6448972" indent="0">
              <a:buNone/>
              <a:defRPr sz="3959">
                <a:solidFill>
                  <a:schemeClr val="tx1">
                    <a:tint val="75000"/>
                  </a:schemeClr>
                </a:solidFill>
              </a:defRPr>
            </a:lvl6pPr>
            <a:lvl7pPr marL="7738766" indent="0">
              <a:buNone/>
              <a:defRPr sz="3959">
                <a:solidFill>
                  <a:schemeClr val="tx1">
                    <a:tint val="75000"/>
                  </a:schemeClr>
                </a:solidFill>
              </a:defRPr>
            </a:lvl7pPr>
            <a:lvl8pPr marL="9028560" indent="0">
              <a:buNone/>
              <a:defRPr sz="3959">
                <a:solidFill>
                  <a:schemeClr val="tx1">
                    <a:tint val="75000"/>
                  </a:schemeClr>
                </a:solidFill>
              </a:defRPr>
            </a:lvl8pPr>
            <a:lvl9pPr marL="10318355" indent="0">
              <a:buNone/>
              <a:defRPr sz="39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DDA53-309A-4F30-B748-03970BFBD383}" type="datetimeFigureOut">
              <a:rPr lang="pt-BR"/>
              <a:pPr>
                <a:defRPr/>
              </a:pPr>
              <a:t>2019-05-10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500B1-4E67-4EC8-9E3A-36A374000D7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9181" y="7064219"/>
            <a:ext cx="9444435" cy="19980241"/>
          </a:xfrm>
        </p:spPr>
        <p:txBody>
          <a:bodyPr/>
          <a:lstStyle>
            <a:lvl1pPr>
              <a:defRPr sz="7919"/>
            </a:lvl1pPr>
            <a:lvl2pPr>
              <a:defRPr sz="6797"/>
            </a:lvl2pPr>
            <a:lvl3pPr>
              <a:defRPr sz="5675"/>
            </a:lvl3pPr>
            <a:lvl4pPr>
              <a:defRPr sz="5081"/>
            </a:lvl4pPr>
            <a:lvl5pPr>
              <a:defRPr sz="5081"/>
            </a:lvl5pPr>
            <a:lvl6pPr>
              <a:defRPr sz="5081"/>
            </a:lvl6pPr>
            <a:lvl7pPr>
              <a:defRPr sz="5081"/>
            </a:lvl7pPr>
            <a:lvl8pPr>
              <a:defRPr sz="5081"/>
            </a:lvl8pPr>
            <a:lvl9pPr>
              <a:defRPr sz="5081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870010" y="7064219"/>
            <a:ext cx="9444435" cy="19980241"/>
          </a:xfrm>
        </p:spPr>
        <p:txBody>
          <a:bodyPr/>
          <a:lstStyle>
            <a:lvl1pPr>
              <a:defRPr sz="7919"/>
            </a:lvl1pPr>
            <a:lvl2pPr>
              <a:defRPr sz="6797"/>
            </a:lvl2pPr>
            <a:lvl3pPr>
              <a:defRPr sz="5675"/>
            </a:lvl3pPr>
            <a:lvl4pPr>
              <a:defRPr sz="5081"/>
            </a:lvl4pPr>
            <a:lvl5pPr>
              <a:defRPr sz="5081"/>
            </a:lvl5pPr>
            <a:lvl6pPr>
              <a:defRPr sz="5081"/>
            </a:lvl6pPr>
            <a:lvl7pPr>
              <a:defRPr sz="5081"/>
            </a:lvl7pPr>
            <a:lvl8pPr>
              <a:defRPr sz="5081"/>
            </a:lvl8pPr>
            <a:lvl9pPr>
              <a:defRPr sz="5081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AE730-C952-4D1B-A56D-32A653BDA3CA}" type="datetimeFigureOut">
              <a:rPr lang="pt-BR"/>
              <a:pPr>
                <a:defRPr/>
              </a:pPr>
              <a:t>2019-05-10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735BB-E766-4660-8D08-D300C3E544F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9181" y="6776885"/>
            <a:ext cx="9448148" cy="2824283"/>
          </a:xfrm>
        </p:spPr>
        <p:txBody>
          <a:bodyPr anchor="b"/>
          <a:lstStyle>
            <a:lvl1pPr marL="0" indent="0">
              <a:buNone/>
              <a:defRPr sz="6797" b="1"/>
            </a:lvl1pPr>
            <a:lvl2pPr marL="1289794" indent="0">
              <a:buNone/>
              <a:defRPr sz="5675" b="1"/>
            </a:lvl2pPr>
            <a:lvl3pPr marL="2579589" indent="0">
              <a:buNone/>
              <a:defRPr sz="5081" b="1"/>
            </a:lvl3pPr>
            <a:lvl4pPr marL="3869383" indent="0">
              <a:buNone/>
              <a:defRPr sz="4487" b="1"/>
            </a:lvl4pPr>
            <a:lvl5pPr marL="5159177" indent="0">
              <a:buNone/>
              <a:defRPr sz="4487" b="1"/>
            </a:lvl5pPr>
            <a:lvl6pPr marL="6448972" indent="0">
              <a:buNone/>
              <a:defRPr sz="4487" b="1"/>
            </a:lvl6pPr>
            <a:lvl7pPr marL="7738766" indent="0">
              <a:buNone/>
              <a:defRPr sz="4487" b="1"/>
            </a:lvl7pPr>
            <a:lvl8pPr marL="9028560" indent="0">
              <a:buNone/>
              <a:defRPr sz="4487" b="1"/>
            </a:lvl8pPr>
            <a:lvl9pPr marL="10318355" indent="0">
              <a:buNone/>
              <a:defRPr sz="4487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69181" y="9601168"/>
            <a:ext cx="9448148" cy="17443290"/>
          </a:xfrm>
        </p:spPr>
        <p:txBody>
          <a:bodyPr/>
          <a:lstStyle>
            <a:lvl1pPr>
              <a:defRPr sz="6797"/>
            </a:lvl1pPr>
            <a:lvl2pPr>
              <a:defRPr sz="5675"/>
            </a:lvl2pPr>
            <a:lvl3pPr>
              <a:defRPr sz="5081"/>
            </a:lvl3pPr>
            <a:lvl4pPr>
              <a:defRPr sz="4487"/>
            </a:lvl4pPr>
            <a:lvl5pPr>
              <a:defRPr sz="4487"/>
            </a:lvl5pPr>
            <a:lvl6pPr>
              <a:defRPr sz="4487"/>
            </a:lvl6pPr>
            <a:lvl7pPr>
              <a:defRPr sz="4487"/>
            </a:lvl7pPr>
            <a:lvl8pPr>
              <a:defRPr sz="4487"/>
            </a:lvl8pPr>
            <a:lvl9pPr>
              <a:defRPr sz="4487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0862586" y="6776885"/>
            <a:ext cx="9451859" cy="2824283"/>
          </a:xfrm>
        </p:spPr>
        <p:txBody>
          <a:bodyPr anchor="b"/>
          <a:lstStyle>
            <a:lvl1pPr marL="0" indent="0">
              <a:buNone/>
              <a:defRPr sz="6797" b="1"/>
            </a:lvl1pPr>
            <a:lvl2pPr marL="1289794" indent="0">
              <a:buNone/>
              <a:defRPr sz="5675" b="1"/>
            </a:lvl2pPr>
            <a:lvl3pPr marL="2579589" indent="0">
              <a:buNone/>
              <a:defRPr sz="5081" b="1"/>
            </a:lvl3pPr>
            <a:lvl4pPr marL="3869383" indent="0">
              <a:buNone/>
              <a:defRPr sz="4487" b="1"/>
            </a:lvl4pPr>
            <a:lvl5pPr marL="5159177" indent="0">
              <a:buNone/>
              <a:defRPr sz="4487" b="1"/>
            </a:lvl5pPr>
            <a:lvl6pPr marL="6448972" indent="0">
              <a:buNone/>
              <a:defRPr sz="4487" b="1"/>
            </a:lvl6pPr>
            <a:lvl7pPr marL="7738766" indent="0">
              <a:buNone/>
              <a:defRPr sz="4487" b="1"/>
            </a:lvl7pPr>
            <a:lvl8pPr marL="9028560" indent="0">
              <a:buNone/>
              <a:defRPr sz="4487" b="1"/>
            </a:lvl8pPr>
            <a:lvl9pPr marL="10318355" indent="0">
              <a:buNone/>
              <a:defRPr sz="4487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0862586" y="9601168"/>
            <a:ext cx="9451859" cy="17443290"/>
          </a:xfrm>
        </p:spPr>
        <p:txBody>
          <a:bodyPr/>
          <a:lstStyle>
            <a:lvl1pPr>
              <a:defRPr sz="6797"/>
            </a:lvl1pPr>
            <a:lvl2pPr>
              <a:defRPr sz="5675"/>
            </a:lvl2pPr>
            <a:lvl3pPr>
              <a:defRPr sz="5081"/>
            </a:lvl3pPr>
            <a:lvl4pPr>
              <a:defRPr sz="4487"/>
            </a:lvl4pPr>
            <a:lvl5pPr>
              <a:defRPr sz="4487"/>
            </a:lvl5pPr>
            <a:lvl6pPr>
              <a:defRPr sz="4487"/>
            </a:lvl6pPr>
            <a:lvl7pPr>
              <a:defRPr sz="4487"/>
            </a:lvl7pPr>
            <a:lvl8pPr>
              <a:defRPr sz="4487"/>
            </a:lvl8pPr>
            <a:lvl9pPr>
              <a:defRPr sz="4487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7C278-EAB5-400F-9A0C-6A450C6734B7}" type="datetimeFigureOut">
              <a:rPr lang="pt-BR"/>
              <a:pPr>
                <a:defRPr/>
              </a:pPr>
              <a:t>2019-05-10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413D3-3873-4CE1-86A0-C3F3021E57F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153A6-00CE-4B49-910B-1E305C1730B0}" type="datetimeFigureOut">
              <a:rPr lang="pt-BR"/>
              <a:pPr>
                <a:defRPr/>
              </a:pPr>
              <a:t>2019-05-10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5D8AA-F52E-48BE-A4A9-F5CAF1C95C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4DFA3-5B9D-4285-BA6C-C6AB1BF50FF4}" type="datetimeFigureOut">
              <a:rPr lang="pt-BR"/>
              <a:pPr>
                <a:defRPr/>
              </a:pPr>
              <a:t>2019-05-10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D00B3-2A4C-4A58-9477-3122B4FE42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183" y="1205402"/>
            <a:ext cx="7035065" cy="5129967"/>
          </a:xfrm>
        </p:spPr>
        <p:txBody>
          <a:bodyPr anchor="b"/>
          <a:lstStyle>
            <a:lvl1pPr algn="l">
              <a:defRPr sz="5675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60403" y="1205405"/>
            <a:ext cx="11954040" cy="25839055"/>
          </a:xfrm>
        </p:spPr>
        <p:txBody>
          <a:bodyPr/>
          <a:lstStyle>
            <a:lvl1pPr>
              <a:defRPr sz="9041"/>
            </a:lvl1pPr>
            <a:lvl2pPr>
              <a:defRPr sz="7919"/>
            </a:lvl2pPr>
            <a:lvl3pPr>
              <a:defRPr sz="6797"/>
            </a:lvl3pPr>
            <a:lvl4pPr>
              <a:defRPr sz="5675"/>
            </a:lvl4pPr>
            <a:lvl5pPr>
              <a:defRPr sz="5675"/>
            </a:lvl5pPr>
            <a:lvl6pPr>
              <a:defRPr sz="5675"/>
            </a:lvl6pPr>
            <a:lvl7pPr>
              <a:defRPr sz="5675"/>
            </a:lvl7pPr>
            <a:lvl8pPr>
              <a:defRPr sz="5675"/>
            </a:lvl8pPr>
            <a:lvl9pPr>
              <a:defRPr sz="5675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69183" y="6335372"/>
            <a:ext cx="7035065" cy="20709089"/>
          </a:xfrm>
        </p:spPr>
        <p:txBody>
          <a:bodyPr/>
          <a:lstStyle>
            <a:lvl1pPr marL="0" indent="0">
              <a:buNone/>
              <a:defRPr sz="3959"/>
            </a:lvl1pPr>
            <a:lvl2pPr marL="1289794" indent="0">
              <a:buNone/>
              <a:defRPr sz="3365"/>
            </a:lvl2pPr>
            <a:lvl3pPr marL="2579589" indent="0">
              <a:buNone/>
              <a:defRPr sz="2838"/>
            </a:lvl3pPr>
            <a:lvl4pPr marL="3869383" indent="0">
              <a:buNone/>
              <a:defRPr sz="2508"/>
            </a:lvl4pPr>
            <a:lvl5pPr marL="5159177" indent="0">
              <a:buNone/>
              <a:defRPr sz="2508"/>
            </a:lvl5pPr>
            <a:lvl6pPr marL="6448972" indent="0">
              <a:buNone/>
              <a:defRPr sz="2508"/>
            </a:lvl6pPr>
            <a:lvl7pPr marL="7738766" indent="0">
              <a:buNone/>
              <a:defRPr sz="2508"/>
            </a:lvl7pPr>
            <a:lvl8pPr marL="9028560" indent="0">
              <a:buNone/>
              <a:defRPr sz="2508"/>
            </a:lvl8pPr>
            <a:lvl9pPr marL="10318355" indent="0">
              <a:buNone/>
              <a:defRPr sz="2508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B8D29-1A51-4F7C-AEE6-54E084093390}" type="datetimeFigureOut">
              <a:rPr lang="pt-BR"/>
              <a:pPr>
                <a:defRPr/>
              </a:pPr>
              <a:t>2019-05-10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7F618-3A3B-4A31-82F2-D2040D8979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91340" y="21192649"/>
            <a:ext cx="12830175" cy="2501913"/>
          </a:xfrm>
        </p:spPr>
        <p:txBody>
          <a:bodyPr anchor="b"/>
          <a:lstStyle>
            <a:lvl1pPr algn="l">
              <a:defRPr sz="5675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191340" y="2705146"/>
            <a:ext cx="12830175" cy="18165128"/>
          </a:xfrm>
        </p:spPr>
        <p:txBody>
          <a:bodyPr rtlCol="0">
            <a:normAutofit/>
          </a:bodyPr>
          <a:lstStyle>
            <a:lvl1pPr marL="0" indent="0">
              <a:buNone/>
              <a:defRPr sz="9041"/>
            </a:lvl1pPr>
            <a:lvl2pPr marL="1289794" indent="0">
              <a:buNone/>
              <a:defRPr sz="7919"/>
            </a:lvl2pPr>
            <a:lvl3pPr marL="2579589" indent="0">
              <a:buNone/>
              <a:defRPr sz="6797"/>
            </a:lvl3pPr>
            <a:lvl4pPr marL="3869383" indent="0">
              <a:buNone/>
              <a:defRPr sz="5675"/>
            </a:lvl4pPr>
            <a:lvl5pPr marL="5159177" indent="0">
              <a:buNone/>
              <a:defRPr sz="5675"/>
            </a:lvl5pPr>
            <a:lvl6pPr marL="6448972" indent="0">
              <a:buNone/>
              <a:defRPr sz="5675"/>
            </a:lvl6pPr>
            <a:lvl7pPr marL="7738766" indent="0">
              <a:buNone/>
              <a:defRPr sz="5675"/>
            </a:lvl7pPr>
            <a:lvl8pPr marL="9028560" indent="0">
              <a:buNone/>
              <a:defRPr sz="5675"/>
            </a:lvl8pPr>
            <a:lvl9pPr marL="10318355" indent="0">
              <a:buNone/>
              <a:defRPr sz="5675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191340" y="23694561"/>
            <a:ext cx="12830175" cy="3553131"/>
          </a:xfrm>
        </p:spPr>
        <p:txBody>
          <a:bodyPr/>
          <a:lstStyle>
            <a:lvl1pPr marL="0" indent="0">
              <a:buNone/>
              <a:defRPr sz="3959"/>
            </a:lvl1pPr>
            <a:lvl2pPr marL="1289794" indent="0">
              <a:buNone/>
              <a:defRPr sz="3365"/>
            </a:lvl2pPr>
            <a:lvl3pPr marL="2579589" indent="0">
              <a:buNone/>
              <a:defRPr sz="2838"/>
            </a:lvl3pPr>
            <a:lvl4pPr marL="3869383" indent="0">
              <a:buNone/>
              <a:defRPr sz="2508"/>
            </a:lvl4pPr>
            <a:lvl5pPr marL="5159177" indent="0">
              <a:buNone/>
              <a:defRPr sz="2508"/>
            </a:lvl5pPr>
            <a:lvl6pPr marL="6448972" indent="0">
              <a:buNone/>
              <a:defRPr sz="2508"/>
            </a:lvl6pPr>
            <a:lvl7pPr marL="7738766" indent="0">
              <a:buNone/>
              <a:defRPr sz="2508"/>
            </a:lvl7pPr>
            <a:lvl8pPr marL="9028560" indent="0">
              <a:buNone/>
              <a:defRPr sz="2508"/>
            </a:lvl8pPr>
            <a:lvl9pPr marL="10318355" indent="0">
              <a:buNone/>
              <a:defRPr sz="2508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4B57A-6221-4E37-91BD-48778589F352}" type="datetimeFigureOut">
              <a:rPr lang="pt-BR"/>
              <a:pPr>
                <a:defRPr/>
              </a:pPr>
              <a:t>2019-05-10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42FFE-A27E-444E-82EF-E3212A6D47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1069601" y="1212076"/>
            <a:ext cx="19244424" cy="5045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0906" tIns="195453" rIns="390906" bIns="1954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1069601" y="7064216"/>
            <a:ext cx="19244424" cy="19980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0906" tIns="195453" rIns="390906" bIns="1954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069601" y="28060638"/>
            <a:ext cx="4988674" cy="1612542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l" defTabSz="2579589" fontAlgn="auto">
              <a:spcBef>
                <a:spcPts val="0"/>
              </a:spcBef>
              <a:spcAft>
                <a:spcPts val="0"/>
              </a:spcAft>
              <a:defRPr sz="3365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14B785E-9D9F-496D-B7EE-C6E6E2B86DE1}" type="datetimeFigureOut">
              <a:rPr lang="pt-BR"/>
              <a:pPr>
                <a:defRPr/>
              </a:pPr>
              <a:t>2019-05-10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7305967" y="28060638"/>
            <a:ext cx="6771691" cy="1612542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ctr" defTabSz="2579589" fontAlgn="auto">
              <a:spcBef>
                <a:spcPts val="0"/>
              </a:spcBef>
              <a:spcAft>
                <a:spcPts val="0"/>
              </a:spcAft>
              <a:defRPr sz="3365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5325351" y="28060638"/>
            <a:ext cx="4988674" cy="1612542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r" defTabSz="2579589" fontAlgn="auto">
              <a:spcBef>
                <a:spcPts val="0"/>
              </a:spcBef>
              <a:spcAft>
                <a:spcPts val="0"/>
              </a:spcAft>
              <a:defRPr sz="3365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0853AF2-FA09-441C-9EF6-BE963F8A0D3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2579170" rtl="0" fontAlgn="base">
        <a:spcBef>
          <a:spcPct val="0"/>
        </a:spcBef>
        <a:spcAft>
          <a:spcPct val="0"/>
        </a:spcAft>
        <a:defRPr sz="12406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579170" rtl="0" fontAlgn="base">
        <a:spcBef>
          <a:spcPct val="0"/>
        </a:spcBef>
        <a:spcAft>
          <a:spcPct val="0"/>
        </a:spcAft>
        <a:defRPr sz="12406">
          <a:solidFill>
            <a:schemeClr val="tx1"/>
          </a:solidFill>
          <a:latin typeface="Calibri" pitchFamily="34" charset="0"/>
        </a:defRPr>
      </a:lvl2pPr>
      <a:lvl3pPr algn="ctr" defTabSz="2579170" rtl="0" fontAlgn="base">
        <a:spcBef>
          <a:spcPct val="0"/>
        </a:spcBef>
        <a:spcAft>
          <a:spcPct val="0"/>
        </a:spcAft>
        <a:defRPr sz="12406">
          <a:solidFill>
            <a:schemeClr val="tx1"/>
          </a:solidFill>
          <a:latin typeface="Calibri" pitchFamily="34" charset="0"/>
        </a:defRPr>
      </a:lvl3pPr>
      <a:lvl4pPr algn="ctr" defTabSz="2579170" rtl="0" fontAlgn="base">
        <a:spcBef>
          <a:spcPct val="0"/>
        </a:spcBef>
        <a:spcAft>
          <a:spcPct val="0"/>
        </a:spcAft>
        <a:defRPr sz="12406">
          <a:solidFill>
            <a:schemeClr val="tx1"/>
          </a:solidFill>
          <a:latin typeface="Calibri" pitchFamily="34" charset="0"/>
        </a:defRPr>
      </a:lvl4pPr>
      <a:lvl5pPr algn="ctr" defTabSz="2579170" rtl="0" fontAlgn="base">
        <a:spcBef>
          <a:spcPct val="0"/>
        </a:spcBef>
        <a:spcAft>
          <a:spcPct val="0"/>
        </a:spcAft>
        <a:defRPr sz="12406">
          <a:solidFill>
            <a:schemeClr val="tx1"/>
          </a:solidFill>
          <a:latin typeface="Calibri" pitchFamily="34" charset="0"/>
        </a:defRPr>
      </a:lvl5pPr>
      <a:lvl6pPr marL="301706" algn="ctr" defTabSz="2579170" rtl="0" fontAlgn="base">
        <a:spcBef>
          <a:spcPct val="0"/>
        </a:spcBef>
        <a:spcAft>
          <a:spcPct val="0"/>
        </a:spcAft>
        <a:defRPr sz="12406">
          <a:solidFill>
            <a:schemeClr val="tx1"/>
          </a:solidFill>
          <a:latin typeface="Calibri" pitchFamily="34" charset="0"/>
        </a:defRPr>
      </a:lvl6pPr>
      <a:lvl7pPr marL="603413" algn="ctr" defTabSz="2579170" rtl="0" fontAlgn="base">
        <a:spcBef>
          <a:spcPct val="0"/>
        </a:spcBef>
        <a:spcAft>
          <a:spcPct val="0"/>
        </a:spcAft>
        <a:defRPr sz="12406">
          <a:solidFill>
            <a:schemeClr val="tx1"/>
          </a:solidFill>
          <a:latin typeface="Calibri" pitchFamily="34" charset="0"/>
        </a:defRPr>
      </a:lvl7pPr>
      <a:lvl8pPr marL="905119" algn="ctr" defTabSz="2579170" rtl="0" fontAlgn="base">
        <a:spcBef>
          <a:spcPct val="0"/>
        </a:spcBef>
        <a:spcAft>
          <a:spcPct val="0"/>
        </a:spcAft>
        <a:defRPr sz="12406">
          <a:solidFill>
            <a:schemeClr val="tx1"/>
          </a:solidFill>
          <a:latin typeface="Calibri" pitchFamily="34" charset="0"/>
        </a:defRPr>
      </a:lvl8pPr>
      <a:lvl9pPr marL="1206825" algn="ctr" defTabSz="2579170" rtl="0" fontAlgn="base">
        <a:spcBef>
          <a:spcPct val="0"/>
        </a:spcBef>
        <a:spcAft>
          <a:spcPct val="0"/>
        </a:spcAft>
        <a:defRPr sz="12406">
          <a:solidFill>
            <a:schemeClr val="tx1"/>
          </a:solidFill>
          <a:latin typeface="Calibri" pitchFamily="34" charset="0"/>
        </a:defRPr>
      </a:lvl9pPr>
    </p:titleStyle>
    <p:bodyStyle>
      <a:lvl1pPr marL="966927" indent="-966927" algn="l" defTabSz="2579170" rtl="0" fontAlgn="base">
        <a:spcBef>
          <a:spcPct val="20000"/>
        </a:spcBef>
        <a:spcAft>
          <a:spcPct val="0"/>
        </a:spcAft>
        <a:buFont typeface="Arial" charset="0"/>
        <a:buChar char="•"/>
        <a:defRPr sz="9041" kern="1200">
          <a:solidFill>
            <a:schemeClr val="tx1"/>
          </a:solidFill>
          <a:latin typeface="+mn-lt"/>
          <a:ea typeface="+mn-ea"/>
          <a:cs typeface="+mn-cs"/>
        </a:defRPr>
      </a:lvl1pPr>
      <a:lvl2pPr marL="2095183" indent="-805598" algn="l" defTabSz="2579170" rtl="0" fontAlgn="base">
        <a:spcBef>
          <a:spcPct val="20000"/>
        </a:spcBef>
        <a:spcAft>
          <a:spcPct val="0"/>
        </a:spcAft>
        <a:buFont typeface="Arial" charset="0"/>
        <a:buChar char="–"/>
        <a:defRPr sz="7919" kern="1200">
          <a:solidFill>
            <a:schemeClr val="tx1"/>
          </a:solidFill>
          <a:latin typeface="+mn-lt"/>
          <a:ea typeface="+mn-ea"/>
          <a:cs typeface="+mn-cs"/>
        </a:defRPr>
      </a:lvl2pPr>
      <a:lvl3pPr marL="3224486" indent="-644269" algn="l" defTabSz="2579170" rtl="0" fontAlgn="base">
        <a:spcBef>
          <a:spcPct val="20000"/>
        </a:spcBef>
        <a:spcAft>
          <a:spcPct val="0"/>
        </a:spcAft>
        <a:buFont typeface="Arial" charset="0"/>
        <a:buChar char="•"/>
        <a:defRPr sz="6797" kern="1200">
          <a:solidFill>
            <a:schemeClr val="tx1"/>
          </a:solidFill>
          <a:latin typeface="+mn-lt"/>
          <a:ea typeface="+mn-ea"/>
          <a:cs typeface="+mn-cs"/>
        </a:defRPr>
      </a:lvl3pPr>
      <a:lvl4pPr marL="4514071" indent="-644269" algn="l" defTabSz="2579170" rtl="0" fontAlgn="base">
        <a:spcBef>
          <a:spcPct val="20000"/>
        </a:spcBef>
        <a:spcAft>
          <a:spcPct val="0"/>
        </a:spcAft>
        <a:buFont typeface="Arial" charset="0"/>
        <a:buChar char="–"/>
        <a:defRPr sz="5675" kern="1200">
          <a:solidFill>
            <a:schemeClr val="tx1"/>
          </a:solidFill>
          <a:latin typeface="+mn-lt"/>
          <a:ea typeface="+mn-ea"/>
          <a:cs typeface="+mn-cs"/>
        </a:defRPr>
      </a:lvl4pPr>
      <a:lvl5pPr marL="5803656" indent="-644269" algn="l" defTabSz="2579170" rtl="0" fontAlgn="base">
        <a:spcBef>
          <a:spcPct val="20000"/>
        </a:spcBef>
        <a:spcAft>
          <a:spcPct val="0"/>
        </a:spcAft>
        <a:buFont typeface="Arial" charset="0"/>
        <a:buChar char="»"/>
        <a:defRPr sz="5675" kern="1200">
          <a:solidFill>
            <a:schemeClr val="tx1"/>
          </a:solidFill>
          <a:latin typeface="+mn-lt"/>
          <a:ea typeface="+mn-ea"/>
          <a:cs typeface="+mn-cs"/>
        </a:defRPr>
      </a:lvl5pPr>
      <a:lvl6pPr marL="7093869" indent="-644897" algn="l" defTabSz="2579589" rtl="0" eaLnBrk="1" latinLnBrk="0" hangingPunct="1">
        <a:spcBef>
          <a:spcPct val="20000"/>
        </a:spcBef>
        <a:buFont typeface="Arial" pitchFamily="34" charset="0"/>
        <a:buChar char="•"/>
        <a:defRPr sz="5675" kern="1200">
          <a:solidFill>
            <a:schemeClr val="tx1"/>
          </a:solidFill>
          <a:latin typeface="+mn-lt"/>
          <a:ea typeface="+mn-ea"/>
          <a:cs typeface="+mn-cs"/>
        </a:defRPr>
      </a:lvl6pPr>
      <a:lvl7pPr marL="8383663" indent="-644897" algn="l" defTabSz="2579589" rtl="0" eaLnBrk="1" latinLnBrk="0" hangingPunct="1">
        <a:spcBef>
          <a:spcPct val="20000"/>
        </a:spcBef>
        <a:buFont typeface="Arial" pitchFamily="34" charset="0"/>
        <a:buChar char="•"/>
        <a:defRPr sz="5675" kern="1200">
          <a:solidFill>
            <a:schemeClr val="tx1"/>
          </a:solidFill>
          <a:latin typeface="+mn-lt"/>
          <a:ea typeface="+mn-ea"/>
          <a:cs typeface="+mn-cs"/>
        </a:defRPr>
      </a:lvl7pPr>
      <a:lvl8pPr marL="9673458" indent="-644897" algn="l" defTabSz="2579589" rtl="0" eaLnBrk="1" latinLnBrk="0" hangingPunct="1">
        <a:spcBef>
          <a:spcPct val="20000"/>
        </a:spcBef>
        <a:buFont typeface="Arial" pitchFamily="34" charset="0"/>
        <a:buChar char="•"/>
        <a:defRPr sz="5675" kern="1200">
          <a:solidFill>
            <a:schemeClr val="tx1"/>
          </a:solidFill>
          <a:latin typeface="+mn-lt"/>
          <a:ea typeface="+mn-ea"/>
          <a:cs typeface="+mn-cs"/>
        </a:defRPr>
      </a:lvl8pPr>
      <a:lvl9pPr marL="10963252" indent="-644897" algn="l" defTabSz="2579589" rtl="0" eaLnBrk="1" latinLnBrk="0" hangingPunct="1">
        <a:spcBef>
          <a:spcPct val="20000"/>
        </a:spcBef>
        <a:buFont typeface="Arial" pitchFamily="34" charset="0"/>
        <a:buChar char="•"/>
        <a:defRPr sz="56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579589" rtl="0" eaLnBrk="1" latinLnBrk="0" hangingPunct="1">
        <a:defRPr sz="5081" kern="1200">
          <a:solidFill>
            <a:schemeClr val="tx1"/>
          </a:solidFill>
          <a:latin typeface="+mn-lt"/>
          <a:ea typeface="+mn-ea"/>
          <a:cs typeface="+mn-cs"/>
        </a:defRPr>
      </a:lvl1pPr>
      <a:lvl2pPr marL="1289794" algn="l" defTabSz="2579589" rtl="0" eaLnBrk="1" latinLnBrk="0" hangingPunct="1">
        <a:defRPr sz="5081" kern="1200">
          <a:solidFill>
            <a:schemeClr val="tx1"/>
          </a:solidFill>
          <a:latin typeface="+mn-lt"/>
          <a:ea typeface="+mn-ea"/>
          <a:cs typeface="+mn-cs"/>
        </a:defRPr>
      </a:lvl2pPr>
      <a:lvl3pPr marL="2579589" algn="l" defTabSz="2579589" rtl="0" eaLnBrk="1" latinLnBrk="0" hangingPunct="1">
        <a:defRPr sz="5081" kern="1200">
          <a:solidFill>
            <a:schemeClr val="tx1"/>
          </a:solidFill>
          <a:latin typeface="+mn-lt"/>
          <a:ea typeface="+mn-ea"/>
          <a:cs typeface="+mn-cs"/>
        </a:defRPr>
      </a:lvl3pPr>
      <a:lvl4pPr marL="3869383" algn="l" defTabSz="2579589" rtl="0" eaLnBrk="1" latinLnBrk="0" hangingPunct="1">
        <a:defRPr sz="5081" kern="1200">
          <a:solidFill>
            <a:schemeClr val="tx1"/>
          </a:solidFill>
          <a:latin typeface="+mn-lt"/>
          <a:ea typeface="+mn-ea"/>
          <a:cs typeface="+mn-cs"/>
        </a:defRPr>
      </a:lvl4pPr>
      <a:lvl5pPr marL="5159177" algn="l" defTabSz="2579589" rtl="0" eaLnBrk="1" latinLnBrk="0" hangingPunct="1">
        <a:defRPr sz="5081" kern="1200">
          <a:solidFill>
            <a:schemeClr val="tx1"/>
          </a:solidFill>
          <a:latin typeface="+mn-lt"/>
          <a:ea typeface="+mn-ea"/>
          <a:cs typeface="+mn-cs"/>
        </a:defRPr>
      </a:lvl5pPr>
      <a:lvl6pPr marL="6448972" algn="l" defTabSz="2579589" rtl="0" eaLnBrk="1" latinLnBrk="0" hangingPunct="1">
        <a:defRPr sz="5081" kern="1200">
          <a:solidFill>
            <a:schemeClr val="tx1"/>
          </a:solidFill>
          <a:latin typeface="+mn-lt"/>
          <a:ea typeface="+mn-ea"/>
          <a:cs typeface="+mn-cs"/>
        </a:defRPr>
      </a:lvl6pPr>
      <a:lvl7pPr marL="7738766" algn="l" defTabSz="2579589" rtl="0" eaLnBrk="1" latinLnBrk="0" hangingPunct="1">
        <a:defRPr sz="5081" kern="1200">
          <a:solidFill>
            <a:schemeClr val="tx1"/>
          </a:solidFill>
          <a:latin typeface="+mn-lt"/>
          <a:ea typeface="+mn-ea"/>
          <a:cs typeface="+mn-cs"/>
        </a:defRPr>
      </a:lvl7pPr>
      <a:lvl8pPr marL="9028560" algn="l" defTabSz="2579589" rtl="0" eaLnBrk="1" latinLnBrk="0" hangingPunct="1">
        <a:defRPr sz="5081" kern="1200">
          <a:solidFill>
            <a:schemeClr val="tx1"/>
          </a:solidFill>
          <a:latin typeface="+mn-lt"/>
          <a:ea typeface="+mn-ea"/>
          <a:cs typeface="+mn-cs"/>
        </a:defRPr>
      </a:lvl8pPr>
      <a:lvl9pPr marL="10318355" algn="l" defTabSz="2579589" rtl="0" eaLnBrk="1" latinLnBrk="0" hangingPunct="1">
        <a:defRPr sz="50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hyperlink" Target="mailto:feiradeprojetos@pucpcaldas.br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ítulo 15"/>
          <p:cNvSpPr>
            <a:spLocks noGrp="1"/>
          </p:cNvSpPr>
          <p:nvPr>
            <p:ph type="title"/>
          </p:nvPr>
        </p:nvSpPr>
        <p:spPr>
          <a:xfrm>
            <a:off x="1045505" y="2824238"/>
            <a:ext cx="19245472" cy="4180974"/>
          </a:xfrm>
        </p:spPr>
        <p:txBody>
          <a:bodyPr/>
          <a:lstStyle/>
          <a:p>
            <a:r>
              <a:rPr lang="pt-BR" sz="8000" b="1" dirty="0"/>
              <a:t>NOME DO PROJETO</a:t>
            </a:r>
            <a:br>
              <a:rPr lang="pt-BR" sz="6335" dirty="0">
                <a:latin typeface="Arial" charset="0"/>
                <a:cs typeface="Arial" charset="0"/>
              </a:rPr>
            </a:br>
            <a:r>
              <a:rPr lang="pt-BR" sz="2800" dirty="0" err="1">
                <a:latin typeface="Arial" charset="0"/>
                <a:cs typeface="Arial" charset="0"/>
              </a:rPr>
              <a:t>Guilhermo</a:t>
            </a:r>
            <a:r>
              <a:rPr lang="pt-BR" sz="2800" dirty="0">
                <a:latin typeface="Arial" charset="0"/>
                <a:cs typeface="Arial" charset="0"/>
              </a:rPr>
              <a:t> Marconi - marconi@transmissaoradio.com – </a:t>
            </a:r>
            <a:r>
              <a:rPr lang="pt-BR" sz="2800" dirty="0" err="1">
                <a:latin typeface="Arial" charset="0"/>
                <a:cs typeface="Arial" charset="0"/>
              </a:rPr>
              <a:t>Xº</a:t>
            </a:r>
            <a:r>
              <a:rPr lang="pt-BR" sz="2800" dirty="0">
                <a:latin typeface="Arial" charset="0"/>
                <a:cs typeface="Arial" charset="0"/>
              </a:rPr>
              <a:t> Período </a:t>
            </a:r>
            <a:br>
              <a:rPr lang="pt-BR" sz="2800" dirty="0">
                <a:latin typeface="Arial" charset="0"/>
                <a:cs typeface="Arial" charset="0"/>
              </a:rPr>
            </a:br>
            <a:r>
              <a:rPr lang="pt-BR" sz="2800" dirty="0">
                <a:latin typeface="Arial" charset="0"/>
                <a:cs typeface="Arial" charset="0"/>
              </a:rPr>
              <a:t>Alexander Graham Bell - bell@telefone.com – </a:t>
            </a:r>
            <a:r>
              <a:rPr lang="pt-BR" sz="2800" dirty="0" err="1">
                <a:latin typeface="Arial" charset="0"/>
                <a:cs typeface="Arial" charset="0"/>
              </a:rPr>
              <a:t>Yº</a:t>
            </a:r>
            <a:r>
              <a:rPr lang="pt-BR" sz="2800" dirty="0">
                <a:latin typeface="Arial" charset="0"/>
                <a:cs typeface="Arial" charset="0"/>
              </a:rPr>
              <a:t> Período</a:t>
            </a:r>
            <a:br>
              <a:rPr lang="pt-BR" sz="2800" dirty="0">
                <a:latin typeface="Arial" charset="0"/>
                <a:cs typeface="Arial" charset="0"/>
              </a:rPr>
            </a:br>
            <a:r>
              <a:rPr lang="pt-BR" sz="2800" dirty="0">
                <a:latin typeface="Arial" charset="0"/>
                <a:cs typeface="Arial" charset="0"/>
              </a:rPr>
              <a:t>Thomas Edison – edison@lampada.com.br – </a:t>
            </a:r>
            <a:r>
              <a:rPr lang="pt-BR" sz="2800" dirty="0" err="1">
                <a:latin typeface="Arial" charset="0"/>
                <a:cs typeface="Arial" charset="0"/>
              </a:rPr>
              <a:t>Zº</a:t>
            </a:r>
            <a:r>
              <a:rPr lang="pt-BR" sz="2800" dirty="0">
                <a:latin typeface="Arial" charset="0"/>
                <a:cs typeface="Arial" charset="0"/>
              </a:rPr>
              <a:t> Período</a:t>
            </a:r>
            <a:br>
              <a:rPr lang="pt-BR" sz="2800" dirty="0">
                <a:latin typeface="Arial" charset="0"/>
                <a:cs typeface="Arial" charset="0"/>
              </a:rPr>
            </a:br>
            <a:endParaRPr lang="pt-BR" sz="2640" b="1" dirty="0">
              <a:latin typeface="Arial" charset="0"/>
              <a:cs typeface="Arial" charset="0"/>
            </a:endParaRPr>
          </a:p>
        </p:txBody>
      </p:sp>
      <p:sp>
        <p:nvSpPr>
          <p:cNvPr id="17" name="Espaço Reservado para Conteúdo 16"/>
          <p:cNvSpPr>
            <a:spLocks noGrp="1"/>
          </p:cNvSpPr>
          <p:nvPr>
            <p:ph sz="half" idx="1"/>
          </p:nvPr>
        </p:nvSpPr>
        <p:spPr>
          <a:xfrm>
            <a:off x="522752" y="6424638"/>
            <a:ext cx="10215154" cy="20513453"/>
          </a:xfrm>
        </p:spPr>
        <p:txBody>
          <a:bodyPr>
            <a:no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pt-BR" sz="3200" b="1" dirty="0">
                <a:latin typeface="Arial" charset="0"/>
                <a:cs typeface="Arial" charset="0"/>
              </a:rPr>
              <a:t>1. OBJETIVO</a:t>
            </a:r>
          </a:p>
          <a:p>
            <a:pPr marL="0" indent="0">
              <a:lnSpc>
                <a:spcPct val="90000"/>
              </a:lnSpc>
              <a:buNone/>
            </a:pPr>
            <a:endParaRPr lang="pt-BR" sz="3200" dirty="0">
              <a:latin typeface="Arial" charset="0"/>
              <a:cs typeface="Arial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pt-BR" sz="3200" dirty="0">
                <a:cs typeface="Arial" charset="0"/>
              </a:rPr>
              <a:t>O texto referente ao objetivo do projeto deve ser breve e, portanto, sucinto. Um único parágrafo é suficiente para descrever o principal propósito da realização do trabalho.</a:t>
            </a:r>
          </a:p>
          <a:p>
            <a:pPr marL="0" indent="0" algn="just">
              <a:lnSpc>
                <a:spcPct val="90000"/>
              </a:lnSpc>
              <a:buNone/>
            </a:pPr>
            <a:endParaRPr lang="pt-BR" sz="3200" dirty="0">
              <a:latin typeface="Arial" charset="0"/>
              <a:cs typeface="Arial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pt-BR" sz="3200" b="1" dirty="0">
                <a:latin typeface="Arial" charset="0"/>
                <a:cs typeface="Arial" charset="0"/>
              </a:rPr>
              <a:t>2. INTRODUÇÃO</a:t>
            </a:r>
          </a:p>
          <a:p>
            <a:pPr marL="0" indent="0">
              <a:lnSpc>
                <a:spcPct val="90000"/>
              </a:lnSpc>
              <a:buNone/>
            </a:pPr>
            <a:endParaRPr lang="pt-BR" sz="3200" dirty="0">
              <a:latin typeface="Arial" charset="0"/>
              <a:cs typeface="Arial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pt-BR" sz="3200" dirty="0">
                <a:cs typeface="Arial" charset="0"/>
              </a:rPr>
              <a:t>Nesta introdução devem ser descritos os principais conceitos teóricos utilizados para a elaboração do projeto.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pt-BR" sz="3200" dirty="0">
                <a:cs typeface="Arial" charset="0"/>
              </a:rPr>
              <a:t>Deve ser utilizado no máximo 100 palavras distribuídas, preferencialmente, em três parágrafos. Pode-se incluir alguma imagem que tenha relação direta com o projeto realizado, com tamanho máximo de 25 cm x 25 cm, assim como ilustrado na figura 1.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pt-BR" sz="3200" dirty="0">
                <a:cs typeface="Arial" charset="0"/>
              </a:rPr>
              <a:t>A formatação deste texto deve seguir o padrão aqui exemplificado (Fonte </a:t>
            </a:r>
            <a:r>
              <a:rPr lang="pt-BR" sz="3200" dirty="0" err="1">
                <a:cs typeface="Arial" charset="0"/>
              </a:rPr>
              <a:t>Calibri</a:t>
            </a:r>
            <a:r>
              <a:rPr lang="pt-BR" sz="3200" dirty="0">
                <a:cs typeface="Arial" charset="0"/>
              </a:rPr>
              <a:t>, tamanho 44, formato justificado). Formatação dos títulos das seções (Fonte </a:t>
            </a:r>
            <a:r>
              <a:rPr lang="pt-BR" sz="3200" dirty="0" err="1">
                <a:cs typeface="Arial" charset="0"/>
              </a:rPr>
              <a:t>Arial</a:t>
            </a:r>
            <a:r>
              <a:rPr lang="pt-BR" sz="3200" dirty="0">
                <a:cs typeface="Arial" charset="0"/>
              </a:rPr>
              <a:t>, tamanho 48, negrito). Formatação da legenda das figuras (Fonte </a:t>
            </a:r>
            <a:r>
              <a:rPr lang="pt-BR" sz="3200" dirty="0" err="1">
                <a:cs typeface="Arial" charset="0"/>
              </a:rPr>
              <a:t>Arial</a:t>
            </a:r>
            <a:r>
              <a:rPr lang="pt-BR" sz="3200" dirty="0">
                <a:cs typeface="Arial" charset="0"/>
              </a:rPr>
              <a:t>, tamanho 32, negrito, centralizado). Fique atento também a formatação dos parágrafos. Mantenha as características contidas neste </a:t>
            </a:r>
            <a:r>
              <a:rPr lang="pt-BR" sz="3200" i="1" dirty="0" err="1">
                <a:cs typeface="Arial" charset="0"/>
              </a:rPr>
              <a:t>template</a:t>
            </a:r>
            <a:r>
              <a:rPr lang="pt-BR" sz="3200" dirty="0">
                <a:cs typeface="Arial" charset="0"/>
              </a:rPr>
              <a:t>. Impressão no tamanho A1 (594mm x 841mm)</a:t>
            </a:r>
          </a:p>
          <a:p>
            <a:pPr marL="0" indent="0" algn="just">
              <a:lnSpc>
                <a:spcPct val="90000"/>
              </a:lnSpc>
              <a:buNone/>
            </a:pPr>
            <a:endParaRPr lang="pt-BR" sz="3200" dirty="0"/>
          </a:p>
          <a:p>
            <a:pPr marL="0" indent="0">
              <a:lnSpc>
                <a:spcPct val="90000"/>
              </a:lnSpc>
              <a:buNone/>
            </a:pPr>
            <a:endParaRPr lang="pt-BR" sz="3200" dirty="0">
              <a:latin typeface="Arial" charset="0"/>
              <a:cs typeface="Arial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pt-BR" sz="3200" dirty="0">
              <a:latin typeface="Arial" charset="0"/>
              <a:cs typeface="Arial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pt-BR" sz="3200" dirty="0">
              <a:latin typeface="Arial" charset="0"/>
              <a:cs typeface="Arial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pt-BR" sz="3200" dirty="0">
              <a:latin typeface="Arial" charset="0"/>
              <a:cs typeface="Arial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pt-BR" sz="3200" dirty="0">
              <a:latin typeface="Arial" charset="0"/>
              <a:cs typeface="Arial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pt-BR" sz="3200" dirty="0">
              <a:latin typeface="Arial" charset="0"/>
              <a:cs typeface="Arial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pt-BR" sz="3200" dirty="0">
              <a:latin typeface="Arial" charset="0"/>
              <a:cs typeface="Arial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pt-BR" sz="3200" dirty="0">
              <a:latin typeface="Arial" charset="0"/>
              <a:cs typeface="Arial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pt-BR" sz="3200" dirty="0">
              <a:latin typeface="Arial" charset="0"/>
              <a:cs typeface="Arial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pt-BR" sz="3200" b="1" dirty="0">
                <a:latin typeface="Arial" charset="0"/>
                <a:cs typeface="Arial" charset="0"/>
              </a:rPr>
              <a:t>3. PRINCIPAIS MATERIAIS UTILIZADOS</a:t>
            </a:r>
          </a:p>
          <a:p>
            <a:pPr marL="0" indent="0">
              <a:lnSpc>
                <a:spcPct val="90000"/>
              </a:lnSpc>
              <a:buNone/>
            </a:pPr>
            <a:endParaRPr lang="pt-BR" sz="3200" dirty="0">
              <a:latin typeface="Arial" charset="0"/>
              <a:cs typeface="Arial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pt-BR" sz="3200" dirty="0">
                <a:cs typeface="Arial" charset="0"/>
              </a:rPr>
              <a:t>Nesta etapa devem ser listados apenas os principais materiais utilizados na elaboração do projeto:</a:t>
            </a:r>
          </a:p>
          <a:p>
            <a:pPr marL="0" indent="0" algn="just">
              <a:lnSpc>
                <a:spcPct val="90000"/>
              </a:lnSpc>
              <a:buNone/>
            </a:pPr>
            <a:endParaRPr lang="pt-BR" sz="3200" dirty="0">
              <a:cs typeface="Arial" charset="0"/>
            </a:endParaRPr>
          </a:p>
          <a:p>
            <a:pPr marL="0" indent="0" algn="just">
              <a:lnSpc>
                <a:spcPct val="90000"/>
              </a:lnSpc>
            </a:pPr>
            <a:r>
              <a:rPr lang="pt-BR" sz="3200" dirty="0">
                <a:cs typeface="Arial" charset="0"/>
              </a:rPr>
              <a:t>2 displays de 7 segmentos ;</a:t>
            </a:r>
          </a:p>
          <a:p>
            <a:pPr marL="0" indent="0" algn="just">
              <a:lnSpc>
                <a:spcPct val="90000"/>
              </a:lnSpc>
            </a:pPr>
            <a:r>
              <a:rPr lang="pt-BR" sz="3200" dirty="0">
                <a:cs typeface="Arial" charset="0"/>
              </a:rPr>
              <a:t>1 CI 555;</a:t>
            </a:r>
          </a:p>
        </p:txBody>
      </p:sp>
      <p:sp>
        <p:nvSpPr>
          <p:cNvPr id="18" name="Espaço Reservado para Conteúdo 17"/>
          <p:cNvSpPr>
            <a:spLocks noGrp="1"/>
          </p:cNvSpPr>
          <p:nvPr>
            <p:ph sz="half" idx="2"/>
          </p:nvPr>
        </p:nvSpPr>
        <p:spPr>
          <a:xfrm>
            <a:off x="10763820" y="6424638"/>
            <a:ext cx="10215154" cy="20513453"/>
          </a:xfrm>
        </p:spPr>
        <p:txBody>
          <a:bodyPr rtlCol="0">
            <a:normAutofit/>
          </a:bodyPr>
          <a:lstStyle/>
          <a:p>
            <a:pPr marL="0" indent="301706" algn="just" defTabSz="2579589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3200" dirty="0">
                <a:cs typeface="Arial" pitchFamily="34" charset="0"/>
              </a:rPr>
              <a:t>3 </a:t>
            </a:r>
            <a:r>
              <a:rPr lang="pt-BR" sz="3200" dirty="0" err="1">
                <a:cs typeface="Arial" pitchFamily="34" charset="0"/>
              </a:rPr>
              <a:t>CI’s</a:t>
            </a:r>
            <a:r>
              <a:rPr lang="pt-BR" sz="3200" dirty="0">
                <a:cs typeface="Arial" pitchFamily="34" charset="0"/>
              </a:rPr>
              <a:t> 4017;</a:t>
            </a:r>
          </a:p>
          <a:p>
            <a:pPr marL="0" indent="301706" algn="just" defTabSz="2579589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3200" dirty="0">
                <a:cs typeface="Arial" pitchFamily="34" charset="0"/>
              </a:rPr>
              <a:t>1 Bateria  9V;</a:t>
            </a:r>
          </a:p>
          <a:p>
            <a:pPr marL="0" indent="301706" algn="just" defTabSz="2579589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3200" dirty="0">
                <a:cs typeface="Arial" pitchFamily="34" charset="0"/>
              </a:rPr>
              <a:t>1 Transistor BD135 - NPN;</a:t>
            </a:r>
          </a:p>
          <a:p>
            <a:pPr marL="0" indent="301706" algn="just" defTabSz="2579589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3200" dirty="0">
                <a:cs typeface="Arial" pitchFamily="34" charset="0"/>
              </a:rPr>
              <a:t>2 </a:t>
            </a:r>
            <a:r>
              <a:rPr lang="pt-BR" sz="3200" dirty="0" err="1">
                <a:cs typeface="Arial" pitchFamily="34" charset="0"/>
              </a:rPr>
              <a:t>CI’s</a:t>
            </a:r>
            <a:r>
              <a:rPr lang="pt-BR" sz="3200" dirty="0">
                <a:cs typeface="Arial" pitchFamily="34" charset="0"/>
              </a:rPr>
              <a:t> Reguladores 7812;</a:t>
            </a:r>
          </a:p>
          <a:p>
            <a:pPr marL="0" indent="301706" algn="just" defTabSz="2579589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3200" dirty="0">
                <a:cs typeface="Arial" pitchFamily="34" charset="0"/>
              </a:rPr>
              <a:t>1 Diodo </a:t>
            </a:r>
            <a:r>
              <a:rPr lang="pt-BR" sz="3200" dirty="0" err="1">
                <a:cs typeface="Arial" pitchFamily="34" charset="0"/>
              </a:rPr>
              <a:t>Zener</a:t>
            </a:r>
            <a:r>
              <a:rPr lang="pt-BR" sz="3200" dirty="0">
                <a:cs typeface="Arial" pitchFamily="34" charset="0"/>
              </a:rPr>
              <a:t> 12V6 – 1W.</a:t>
            </a:r>
          </a:p>
          <a:p>
            <a:pPr marL="967346" indent="-967346" algn="just" defTabSz="2579589" fontAlgn="auto">
              <a:spcAft>
                <a:spcPts val="0"/>
              </a:spcAft>
              <a:buNone/>
              <a:defRPr/>
            </a:pPr>
            <a:endParaRPr lang="pt-BR" sz="3200" b="1" dirty="0">
              <a:latin typeface="Arial" pitchFamily="34" charset="0"/>
              <a:cs typeface="Arial" pitchFamily="34" charset="0"/>
            </a:endParaRPr>
          </a:p>
          <a:p>
            <a:pPr marL="967346" indent="-967346" algn="just" defTabSz="2579589" fontAlgn="auto">
              <a:spcAft>
                <a:spcPts val="0"/>
              </a:spcAft>
              <a:buNone/>
              <a:defRPr/>
            </a:pPr>
            <a:r>
              <a:rPr lang="pt-BR" sz="3200" b="1" dirty="0">
                <a:latin typeface="Arial" pitchFamily="34" charset="0"/>
                <a:cs typeface="Arial" pitchFamily="34" charset="0"/>
              </a:rPr>
              <a:t>4. RESULTADOS E CONCLUSÕES</a:t>
            </a:r>
          </a:p>
          <a:p>
            <a:pPr marL="967346" indent="-967346" algn="just" defTabSz="2579589" fontAlgn="auto">
              <a:spcAft>
                <a:spcPts val="0"/>
              </a:spcAft>
              <a:buNone/>
              <a:defRPr/>
            </a:pPr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marL="0" indent="301706" algn="just" defTabSz="2579589" fontAlgn="auto">
              <a:spcAft>
                <a:spcPts val="0"/>
              </a:spcAft>
              <a:buNone/>
              <a:defRPr/>
            </a:pPr>
            <a:r>
              <a:rPr lang="pt-BR" sz="3200" dirty="0">
                <a:cs typeface="Arial" pitchFamily="34" charset="0"/>
              </a:rPr>
              <a:t> Nesta etapa de resultados e conclusões sugere-se inserir figuras com o resultado final do projeto. A inserção do circuito eletrônico e/ou elétrico é </a:t>
            </a:r>
            <a:r>
              <a:rPr lang="pt-BR" sz="3200" dirty="0">
                <a:solidFill>
                  <a:srgbClr val="FF0000"/>
                </a:solidFill>
                <a:cs typeface="Arial" pitchFamily="34" charset="0"/>
              </a:rPr>
              <a:t>obrigatório</a:t>
            </a:r>
            <a:r>
              <a:rPr lang="pt-BR" sz="3200" dirty="0">
                <a:cs typeface="Arial" pitchFamily="34" charset="0"/>
              </a:rPr>
              <a:t>, conforme ilustrado na figura 2. Pode-se inserir também algum resultado obtido por meio de simulação, conforme mostra a Figura 3.</a:t>
            </a:r>
          </a:p>
          <a:p>
            <a:pPr marL="0" indent="301706" algn="just" defTabSz="2579589" fontAlgn="auto">
              <a:spcAft>
                <a:spcPts val="0"/>
              </a:spcAft>
              <a:buNone/>
              <a:defRPr/>
            </a:pPr>
            <a:r>
              <a:rPr lang="pt-BR" sz="3200" dirty="0">
                <a:cs typeface="Arial" pitchFamily="34" charset="0"/>
              </a:rPr>
              <a:t>É obrigatório também o  uso de legendas em todas as figuras anexadas. Nesta seção deve-se utilizar no máximo 70 palavras distribuídas em, no máximo, 2 parágrafos. Qualquer dúvida, encaminhe um e-mail para: </a:t>
            </a:r>
            <a:r>
              <a:rPr lang="pt-BR" sz="3200" dirty="0">
                <a:cs typeface="Arial" pitchFamily="34" charset="0"/>
                <a:hlinkClick r:id="rId3"/>
              </a:rPr>
              <a:t>coord.eletrica@pucpcaldas.br</a:t>
            </a:r>
            <a:endParaRPr lang="pt-BR" sz="3200" dirty="0">
              <a:cs typeface="Arial" pitchFamily="34" charset="0"/>
            </a:endParaRPr>
          </a:p>
          <a:p>
            <a:pPr marL="1128570" lvl="1" indent="0" algn="just" defTabSz="2579589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pt-BR" sz="3200" b="1" dirty="0">
              <a:latin typeface="Arial" pitchFamily="34" charset="0"/>
              <a:cs typeface="Arial" pitchFamily="34" charset="0"/>
            </a:endParaRPr>
          </a:p>
          <a:p>
            <a:pPr marL="1128570" lvl="1" indent="0" algn="just" defTabSz="2579589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pt-BR" sz="3200" b="1" dirty="0">
              <a:latin typeface="Arial" pitchFamily="34" charset="0"/>
              <a:cs typeface="Arial" pitchFamily="34" charset="0"/>
            </a:endParaRPr>
          </a:p>
          <a:p>
            <a:pPr marL="1128570" lvl="1" indent="0" algn="just" defTabSz="2579589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pt-BR" sz="3200" b="1" dirty="0">
              <a:latin typeface="Arial" pitchFamily="34" charset="0"/>
              <a:cs typeface="Arial" pitchFamily="34" charset="0"/>
            </a:endParaRPr>
          </a:p>
          <a:p>
            <a:pPr marL="1128570" lvl="1" indent="0" algn="just" defTabSz="2579589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pt-BR" sz="3200" b="1" dirty="0">
              <a:latin typeface="Arial" pitchFamily="34" charset="0"/>
              <a:cs typeface="Arial" pitchFamily="34" charset="0"/>
            </a:endParaRPr>
          </a:p>
          <a:p>
            <a:pPr marL="1128570" lvl="1" indent="0" algn="just" defTabSz="2579589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pt-BR" sz="3200" b="1" dirty="0">
              <a:latin typeface="Arial" pitchFamily="34" charset="0"/>
              <a:cs typeface="Arial" pitchFamily="34" charset="0"/>
            </a:endParaRPr>
          </a:p>
          <a:p>
            <a:pPr marL="1128570" lvl="1" indent="0" algn="just" defTabSz="2579589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pt-BR" sz="3200" b="1" dirty="0">
              <a:latin typeface="Arial" pitchFamily="34" charset="0"/>
              <a:cs typeface="Arial" pitchFamily="34" charset="0"/>
            </a:endParaRPr>
          </a:p>
          <a:p>
            <a:pPr marL="1128570" lvl="1" indent="0" algn="just" defTabSz="2579589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pt-BR" sz="3200" b="1" dirty="0">
              <a:latin typeface="Arial" pitchFamily="34" charset="0"/>
              <a:cs typeface="Arial" pitchFamily="34" charset="0"/>
            </a:endParaRPr>
          </a:p>
          <a:p>
            <a:pPr marL="1128570" lvl="1" indent="0" algn="just" defTabSz="2579589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pt-BR" sz="3200" b="1" dirty="0">
              <a:latin typeface="Arial" pitchFamily="34" charset="0"/>
              <a:cs typeface="Arial" pitchFamily="34" charset="0"/>
            </a:endParaRPr>
          </a:p>
          <a:p>
            <a:pPr marL="1128570" lvl="1" indent="0" algn="just" defTabSz="2579589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pt-BR" sz="3200" b="1" dirty="0">
              <a:latin typeface="Arial" pitchFamily="34" charset="0"/>
              <a:cs typeface="Arial" pitchFamily="34" charset="0"/>
            </a:endParaRPr>
          </a:p>
          <a:p>
            <a:pPr marL="1128570" lvl="1" indent="0" algn="just" defTabSz="2579589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pt-BR" sz="3200" b="1" dirty="0">
              <a:latin typeface="Arial" pitchFamily="34" charset="0"/>
              <a:cs typeface="Arial" pitchFamily="34" charset="0"/>
            </a:endParaRPr>
          </a:p>
          <a:p>
            <a:pPr marL="1128570" lvl="1" indent="0" algn="just" defTabSz="2579589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pt-BR" sz="3200" b="1" dirty="0">
              <a:latin typeface="Arial" pitchFamily="34" charset="0"/>
              <a:cs typeface="Arial" pitchFamily="34" charset="0"/>
            </a:endParaRPr>
          </a:p>
          <a:p>
            <a:pPr marL="1128570" lvl="1" indent="0" algn="just" defTabSz="2579589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pt-BR" sz="3200" b="1" dirty="0">
              <a:latin typeface="Arial" pitchFamily="34" charset="0"/>
              <a:cs typeface="Arial" pitchFamily="34" charset="0"/>
            </a:endParaRPr>
          </a:p>
          <a:p>
            <a:pPr marL="1128570" lvl="1" indent="0" algn="just" defTabSz="2579589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pt-BR" sz="3200" b="1" dirty="0">
              <a:latin typeface="Arial" pitchFamily="34" charset="0"/>
              <a:cs typeface="Arial" pitchFamily="34" charset="0"/>
            </a:endParaRPr>
          </a:p>
          <a:p>
            <a:pPr marL="1128570" lvl="1" indent="0" algn="just" defTabSz="2579589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pt-BR" sz="3200" b="1" dirty="0">
              <a:latin typeface="Arial" pitchFamily="34" charset="0"/>
              <a:cs typeface="Arial" pitchFamily="34" charset="0"/>
            </a:endParaRPr>
          </a:p>
          <a:p>
            <a:pPr marL="1128570" lvl="1" indent="0" algn="just" defTabSz="2579589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pt-BR" sz="3200" b="1" dirty="0">
              <a:latin typeface="Arial" pitchFamily="34" charset="0"/>
              <a:cs typeface="Arial" pitchFamily="34" charset="0"/>
            </a:endParaRPr>
          </a:p>
          <a:p>
            <a:pPr marL="1128570" lvl="1" indent="0" algn="just" defTabSz="2579589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pt-BR" sz="3200" b="1" dirty="0">
              <a:latin typeface="Arial" pitchFamily="34" charset="0"/>
              <a:cs typeface="Arial" pitchFamily="34" charset="0"/>
            </a:endParaRPr>
          </a:p>
          <a:p>
            <a:pPr marL="1128570" lvl="1" indent="0" algn="just" defTabSz="2579589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pt-BR" sz="264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40" name="Imagem 5" descr="Montagem filme sem aleta base - 198 W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346761" y="20592557"/>
            <a:ext cx="3186801" cy="3800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CaixaDeTexto 12"/>
          <p:cNvSpPr txBox="1">
            <a:spLocks noChangeArrowheads="1"/>
          </p:cNvSpPr>
          <p:nvPr/>
        </p:nvSpPr>
        <p:spPr bwMode="auto">
          <a:xfrm>
            <a:off x="10619804" y="20538206"/>
            <a:ext cx="579517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2800" b="1" dirty="0">
                <a:cs typeface="Arial" charset="0"/>
              </a:rPr>
              <a:t>Figura 2: Circuito impresso com </a:t>
            </a:r>
          </a:p>
          <a:p>
            <a:pPr algn="ctr"/>
            <a:r>
              <a:rPr lang="pt-BR" sz="2800" b="1" dirty="0">
                <a:cs typeface="Arial" charset="0"/>
              </a:rPr>
              <a:t>os respectivos componentes </a:t>
            </a:r>
          </a:p>
          <a:p>
            <a:pPr algn="ctr"/>
            <a:r>
              <a:rPr lang="pt-BR" sz="2800" b="1" dirty="0">
                <a:cs typeface="Arial" charset="0"/>
              </a:rPr>
              <a:t>eletrônicos. </a:t>
            </a:r>
          </a:p>
        </p:txBody>
      </p:sp>
      <p:sp>
        <p:nvSpPr>
          <p:cNvPr id="14342" name="CaixaDeTexto 13"/>
          <p:cNvSpPr txBox="1">
            <a:spLocks noChangeArrowheads="1"/>
          </p:cNvSpPr>
          <p:nvPr/>
        </p:nvSpPr>
        <p:spPr bwMode="auto">
          <a:xfrm>
            <a:off x="14657090" y="24625819"/>
            <a:ext cx="653890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2800" b="1" dirty="0">
                <a:cs typeface="Arial" charset="0"/>
              </a:rPr>
              <a:t>Figura 3: Simulação de </a:t>
            </a:r>
          </a:p>
          <a:p>
            <a:pPr algn="ctr"/>
            <a:r>
              <a:rPr lang="pt-BR" sz="2800" b="1" dirty="0">
                <a:cs typeface="Arial" charset="0"/>
              </a:rPr>
              <a:t>funcionamento do dissipador  com </a:t>
            </a:r>
          </a:p>
          <a:p>
            <a:pPr algn="ctr"/>
            <a:r>
              <a:rPr lang="pt-BR" sz="2800" b="1" dirty="0">
                <a:cs typeface="Arial" charset="0"/>
              </a:rPr>
              <a:t>filme CVD  (</a:t>
            </a:r>
            <a:r>
              <a:rPr lang="pt-BR" sz="2800" b="1" dirty="0" err="1">
                <a:cs typeface="Arial" charset="0"/>
              </a:rPr>
              <a:t>Tmáx</a:t>
            </a:r>
            <a:r>
              <a:rPr lang="pt-BR" sz="2800" b="1" dirty="0">
                <a:cs typeface="Arial" charset="0"/>
              </a:rPr>
              <a:t> = 44ºC e P = 198W).</a:t>
            </a:r>
          </a:p>
        </p:txBody>
      </p:sp>
      <p:sp>
        <p:nvSpPr>
          <p:cNvPr id="14343" name="CaixaDeTexto 19"/>
          <p:cNvSpPr txBox="1">
            <a:spLocks noChangeArrowheads="1"/>
          </p:cNvSpPr>
          <p:nvPr/>
        </p:nvSpPr>
        <p:spPr bwMode="auto">
          <a:xfrm>
            <a:off x="3303281" y="736006"/>
            <a:ext cx="1416002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4800" dirty="0">
                <a:cs typeface="Arial" charset="0"/>
              </a:rPr>
              <a:t>12ª MOSTRA DE PROJETOS </a:t>
            </a:r>
          </a:p>
          <a:p>
            <a:pPr algn="ctr"/>
            <a:r>
              <a:rPr lang="pt-BR" sz="4800" dirty="0">
                <a:cs typeface="Arial" charset="0"/>
              </a:rPr>
              <a:t>DA ENGENHARIA ELÉTRICA</a:t>
            </a:r>
          </a:p>
        </p:txBody>
      </p:sp>
      <p:cxnSp>
        <p:nvCxnSpPr>
          <p:cNvPr id="29" name="Conector reto 28"/>
          <p:cNvCxnSpPr>
            <a:cxnSpLocks/>
          </p:cNvCxnSpPr>
          <p:nvPr/>
        </p:nvCxnSpPr>
        <p:spPr>
          <a:xfrm>
            <a:off x="4025526" y="2248174"/>
            <a:ext cx="13219014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346" name="Picture 12" descr="http://www.marcotomas.eu/electronica/imagens/varios16-com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04590" y="16658198"/>
            <a:ext cx="3816409" cy="3800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7" name="CaixaDeTexto 32"/>
          <p:cNvSpPr txBox="1">
            <a:spLocks noChangeArrowheads="1"/>
          </p:cNvSpPr>
          <p:nvPr/>
        </p:nvSpPr>
        <p:spPr bwMode="auto">
          <a:xfrm>
            <a:off x="2946296" y="22491968"/>
            <a:ext cx="52264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 dirty="0">
                <a:cs typeface="Arial" charset="0"/>
              </a:rPr>
              <a:t>Figura 1: Dados.</a:t>
            </a:r>
          </a:p>
        </p:txBody>
      </p:sp>
      <p:sp>
        <p:nvSpPr>
          <p:cNvPr id="34" name="Título 15"/>
          <p:cNvSpPr txBox="1">
            <a:spLocks/>
          </p:cNvSpPr>
          <p:nvPr/>
        </p:nvSpPr>
        <p:spPr>
          <a:xfrm>
            <a:off x="1187979" y="28266589"/>
            <a:ext cx="19245472" cy="1488641"/>
          </a:xfrm>
          <a:prstGeom prst="rect">
            <a:avLst/>
          </a:prstGeom>
        </p:spPr>
        <p:txBody>
          <a:bodyPr lIns="257961" tIns="128981" rIns="257961" bIns="128981" anchor="ctr">
            <a:normAutofit/>
          </a:bodyPr>
          <a:lstStyle/>
          <a:p>
            <a:pPr algn="ctr" defTabSz="2579589" fontAlgn="auto">
              <a:spcAft>
                <a:spcPts val="0"/>
              </a:spcAft>
              <a:defRPr/>
            </a:pPr>
            <a:br>
              <a:rPr lang="pt-BR" sz="2400" dirty="0">
                <a:latin typeface="Arial" pitchFamily="34" charset="0"/>
                <a:ea typeface="+mj-ea"/>
                <a:cs typeface="Arial" pitchFamily="34" charset="0"/>
              </a:rPr>
            </a:br>
            <a:br>
              <a:rPr lang="pt-BR" sz="2400" dirty="0">
                <a:latin typeface="Arial" pitchFamily="34" charset="0"/>
                <a:ea typeface="+mj-ea"/>
                <a:cs typeface="Arial" pitchFamily="34" charset="0"/>
              </a:rPr>
            </a:br>
            <a:r>
              <a:rPr lang="pt-BR" sz="2400" b="1" dirty="0">
                <a:latin typeface="Arial" pitchFamily="34" charset="0"/>
                <a:ea typeface="+mj-ea"/>
                <a:cs typeface="Arial" pitchFamily="34" charset="0"/>
              </a:rPr>
              <a:t>Curso de ENGENHARIA ELÉTRICA da PUC Minas </a:t>
            </a:r>
            <a:r>
              <a:rPr lang="pt-BR" sz="2400" b="1" i="1" dirty="0">
                <a:latin typeface="Arial" pitchFamily="34" charset="0"/>
                <a:ea typeface="+mj-ea"/>
                <a:cs typeface="Arial" pitchFamily="34" charset="0"/>
              </a:rPr>
              <a:t>c</a:t>
            </a:r>
            <a:r>
              <a:rPr lang="pt-BR" sz="2400" b="1" i="1" dirty="0" err="1">
                <a:latin typeface="Arial" pitchFamily="34" charset="0"/>
                <a:ea typeface="+mj-ea"/>
                <a:cs typeface="Arial" pitchFamily="34" charset="0"/>
              </a:rPr>
              <a:t>ampus</a:t>
            </a:r>
            <a:r>
              <a:rPr lang="pt-BR" sz="2400" b="1" dirty="0">
                <a:latin typeface="Arial" pitchFamily="34" charset="0"/>
                <a:ea typeface="+mj-ea"/>
                <a:cs typeface="Arial" pitchFamily="34" charset="0"/>
              </a:rPr>
              <a:t> Poços de Caldas</a:t>
            </a:r>
          </a:p>
        </p:txBody>
      </p:sp>
      <p:sp>
        <p:nvSpPr>
          <p:cNvPr id="14349" name="AutoShape 4" descr="Ficheiro:Wuerfel3.jpg"/>
          <p:cNvSpPr>
            <a:spLocks noChangeAspect="1" noChangeArrowheads="1"/>
          </p:cNvSpPr>
          <p:nvPr/>
        </p:nvSpPr>
        <p:spPr bwMode="auto">
          <a:xfrm>
            <a:off x="102665" y="3162483"/>
            <a:ext cx="201139" cy="201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 sz="3837">
              <a:latin typeface="Calibri" pitchFamily="34" charset="0"/>
            </a:endParaRPr>
          </a:p>
        </p:txBody>
      </p:sp>
      <p:pic>
        <p:nvPicPr>
          <p:cNvPr id="14350" name="Imagem 18" descr="Sem título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0972" y="18593990"/>
            <a:ext cx="5106938" cy="3831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1" name="AutoShape 8" descr="http://2.bp.blogspot.com/_AY62eqG11_A/TFrwmCIZiNI/AAAAAAAABsQ/jVzVM5csDCI/s1600/figura_1_rele_eletronico_1_.png"/>
          <p:cNvSpPr>
            <a:spLocks noChangeAspect="1" noChangeArrowheads="1"/>
          </p:cNvSpPr>
          <p:nvPr/>
        </p:nvSpPr>
        <p:spPr bwMode="auto">
          <a:xfrm>
            <a:off x="41904" y="3167721"/>
            <a:ext cx="201139" cy="201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 sz="3837">
              <a:latin typeface="Calibri" pitchFamily="34" charset="0"/>
            </a:endParaRPr>
          </a:p>
        </p:txBody>
      </p:sp>
      <p:pic>
        <p:nvPicPr>
          <p:cNvPr id="22" name="Imagem 21" descr="pucbrasa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345832" y="1046762"/>
            <a:ext cx="3563492" cy="3720994"/>
          </a:xfrm>
          <a:prstGeom prst="rect">
            <a:avLst/>
          </a:prstGeom>
        </p:spPr>
      </p:pic>
      <p:sp>
        <p:nvSpPr>
          <p:cNvPr id="20" name="CaixaDeTexto 19"/>
          <p:cNvSpPr txBox="1">
            <a:spLocks noChangeArrowheads="1"/>
          </p:cNvSpPr>
          <p:nvPr/>
        </p:nvSpPr>
        <p:spPr bwMode="auto">
          <a:xfrm>
            <a:off x="3593813" y="2321923"/>
            <a:ext cx="135894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600" dirty="0">
                <a:cs typeface="Arial" charset="0"/>
              </a:rPr>
              <a:t>1º Semestre de 2019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0FD83A7F-D748-4B5A-BE2A-B7E39FE146B6}"/>
              </a:ext>
            </a:extLst>
          </p:cNvPr>
          <p:cNvGrpSpPr/>
          <p:nvPr/>
        </p:nvGrpSpPr>
        <p:grpSpPr>
          <a:xfrm>
            <a:off x="531964" y="886812"/>
            <a:ext cx="2888910" cy="4132619"/>
            <a:chOff x="285176" y="0"/>
            <a:chExt cx="4681538" cy="6696994"/>
          </a:xfrm>
        </p:grpSpPr>
        <p:pic>
          <p:nvPicPr>
            <p:cNvPr id="3" name="Imagem 2" descr="Uma imagem contendo texto&#10;&#10;Descrição gerada com alta confiança">
              <a:extLst>
                <a:ext uri="{FF2B5EF4-FFF2-40B4-BE49-F238E27FC236}">
                  <a16:creationId xmlns:a16="http://schemas.microsoft.com/office/drawing/2014/main" id="{BE0A8851-F579-464E-B349-99FF438E6CC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5176" y="229390"/>
              <a:ext cx="4681538" cy="6467604"/>
            </a:xfrm>
            <a:prstGeom prst="rect">
              <a:avLst/>
            </a:prstGeom>
          </p:spPr>
        </p:pic>
        <p:pic>
          <p:nvPicPr>
            <p:cNvPr id="19" name="Imagem 18" descr="cid:4c2b3b51-8ee4-4baa-bfc1-88a8da34e227">
              <a:extLst>
                <a:ext uri="{FF2B5EF4-FFF2-40B4-BE49-F238E27FC236}">
                  <a16:creationId xmlns:a16="http://schemas.microsoft.com/office/drawing/2014/main" id="{99A12BFA-3791-48CB-BD9C-FD68ED621AD1}"/>
                </a:ext>
              </a:extLst>
            </p:cNvPr>
            <p:cNvPicPr/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04" r="72282"/>
            <a:stretch/>
          </p:blipFill>
          <p:spPr bwMode="auto">
            <a:xfrm>
              <a:off x="465683" y="0"/>
              <a:ext cx="4359078" cy="4440751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381</Words>
  <Application>Microsoft Office PowerPoint</Application>
  <PresentationFormat>Personalizar</PresentationFormat>
  <Paragraphs>63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NOME DO PROJETO Guilhermo Marconi - marconi@transmissaoradio.com – Xº Período  Alexander Graham Bell - bell@telefone.com – Yº Período Thomas Edison – edison@lampada.com.br – Zº Período </vt:lpstr>
    </vt:vector>
  </TitlesOfParts>
  <Company>Organisation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Template_Banner_Mostra_de_Projetos_PUC_Poços</dc:title>
  <dc:creator>Prof. Celso</dc:creator>
  <cp:lastModifiedBy>Francislei José da Silva</cp:lastModifiedBy>
  <cp:revision>70</cp:revision>
  <dcterms:created xsi:type="dcterms:W3CDTF">2010-10-14T00:30:23Z</dcterms:created>
  <dcterms:modified xsi:type="dcterms:W3CDTF">2019-05-10T19:10:12Z</dcterms:modified>
</cp:coreProperties>
</file>